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9" d="100"/>
          <a:sy n="119" d="100"/>
        </p:scale>
        <p:origin x="8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plo.nl/thema/water/applicaties-modellen/watermanagementmodellen/d-fast/" TargetMode="External"/><Relationship Id="rId2" Type="http://schemas.openxmlformats.org/officeDocument/2006/relationships/hyperlink" Target="https://svn.oss.deltares.nl/repos/openearthtools/trunk/python/applications/coastalhazardstoolkit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-scale-community/use-case-hisea/blob/main/notebooks/visualise_delft3dfm.ipynb" TargetMode="External"/><Relationship Id="rId4" Type="http://schemas.openxmlformats.org/officeDocument/2006/relationships/hyperlink" Target="https://github.com/openearth/delft3dfm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21-11-2022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65" y="259836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returns and </a:t>
            </a:r>
            <a:r>
              <a:rPr lang="en-US" dirty="0" err="1"/>
              <a:t>xugrid</a:t>
            </a:r>
            <a:r>
              <a:rPr lang="en-US" dirty="0"/>
              <a:t> </a:t>
            </a:r>
            <a:r>
              <a:rPr lang="en-US" dirty="0" err="1"/>
              <a:t>DataArray</a:t>
            </a:r>
            <a:r>
              <a:rPr lang="en-US" dirty="0"/>
              <a:t> so plotting is easy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find nearest point in his/map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where/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voor</a:t>
            </a:r>
            <a:r>
              <a:rPr lang="en-US" dirty="0">
                <a:highlight>
                  <a:srgbClr val="FFFF00"/>
                </a:highlight>
              </a:rPr>
              <a:t> map (extent </a:t>
            </a:r>
            <a:r>
              <a:rPr lang="en-US" dirty="0" err="1">
                <a:highlight>
                  <a:srgbClr val="FFFF00"/>
                </a:highlight>
              </a:rPr>
              <a:t>masken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croppen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werkt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niet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helemaal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xugrid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edge plot (merging edge partitions currently fails)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AMO: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(?), </a:t>
            </a:r>
            <a:r>
              <a:rPr lang="en-US" dirty="0" err="1">
                <a:highlight>
                  <a:srgbClr val="FFFF00"/>
                </a:highlight>
              </a:rPr>
              <a:t>coastalhazardstoolkit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bevat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oude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dingen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https://svn.oss.deltares.nl/repos/openearthtools/trunk/python/applications/coastalhazardstoolkit/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Bob Hoogendoorn: </a:t>
            </a:r>
            <a:r>
              <a:rPr lang="nl-NL" dirty="0"/>
              <a:t>Gert Jan </a:t>
            </a:r>
            <a:r>
              <a:rPr lang="nl-NL" dirty="0" err="1"/>
              <a:t>Schotmeijer</a:t>
            </a:r>
            <a:r>
              <a:rPr lang="nl-NL" dirty="0"/>
              <a:t> met een </a:t>
            </a:r>
            <a:r>
              <a:rPr lang="nl-NL" dirty="0" err="1"/>
              <a:t>Deltares</a:t>
            </a:r>
            <a:r>
              <a:rPr lang="nl-NL" dirty="0"/>
              <a:t> breed initiatief bezig is voor een </a:t>
            </a:r>
            <a:r>
              <a:rPr lang="nl-NL" dirty="0" err="1"/>
              <a:t>toolbox</a:t>
            </a:r>
            <a:r>
              <a:rPr lang="nl-NL"/>
              <a:t>(en).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3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4"/>
              </a:rPr>
              <a:t>https://github.com/openearth/delft3dfmpy</a:t>
            </a:r>
            <a:r>
              <a:rPr lang="da-DK" dirty="0">
                <a:highlight>
                  <a:srgbClr val="FFFF00"/>
                </a:highlight>
              </a:rPr>
              <a:t> &gt;&gt; vervalt binnenkort</a:t>
            </a: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</a:t>
            </a:r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5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2264</TotalTime>
  <Words>855</Words>
  <Application>Microsoft Office PowerPoint</Application>
  <PresentationFormat>Widescreen</PresentationFormat>
  <Paragraphs>125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216</cp:revision>
  <dcterms:created xsi:type="dcterms:W3CDTF">2020-02-17T13:56:38Z</dcterms:created>
  <dcterms:modified xsi:type="dcterms:W3CDTF">2022-11-21T13:04:30Z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